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76" d="100"/>
          <a:sy n="76" d="100"/>
        </p:scale>
        <p:origin x="10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58C2E3-BCE3-4DBF-9DDC-3B44D260A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7F3043-4A17-C414-937F-5BD5870DD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BE935-2A28-1EAF-74EB-DC6CFCC1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48B9D-2C63-D93A-D206-F448E0D8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3BFBDF-808B-3A15-B9DF-15716E8F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0689-B214-0A6F-53DB-B21777C3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6C19C3-F99D-02D6-C1ED-E9F36605B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3C54F-F8FF-B1FB-30D5-A439FC10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20B8C-7AF7-5767-B8D8-E4A87AA9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E9724-1749-5758-ED86-6E0B11E0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91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17889C-B025-0299-CEDE-3D2988C8A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1DAC6E-882F-2698-7EBC-9C8201B8D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CDB8A-A749-772A-11A9-0D45A224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A6600-55C3-2FBF-EA7C-2AD9B7C2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01891B-E1A6-F070-A2FE-2A98A4D9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1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8A43F-AE6A-69D8-2C05-B005D90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931002-FD78-C6D3-14DA-AECE48472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72B26C-F876-0333-8DA6-852EAD01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2F1E01-910B-00C2-B305-52EA1405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388698-5309-1ABB-2AF7-3091F80C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B7E64-D7F3-3EF8-EB9D-DEEE09CD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A6CEFF-AEC8-50DB-5A99-856FF1C9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6C468E-3455-E9A0-65E9-D9345F69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51BCF-811B-B200-B5D6-597B6DBA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69075-C54F-BBC3-ECBB-FE18ED47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5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775F2-1F8F-6772-7DFA-97F15DB2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F50CDB-BA1A-0DB6-70F3-FC1E3FF69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4A0A88-3DD8-0C38-013C-39F8FF4EF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2D34EF-C690-E72B-8CCF-224A621D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584B9F-FD09-CBB7-F8A3-CAC1C2C7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1AB56B-D37A-0D47-76B5-4DAABD75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6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7F16D6-65D5-337F-9318-F4F09B60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DE51E9-C25A-9304-ADC9-94943B3EF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107728-3342-7796-2218-6320C7FA7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2059E78-F3D4-B15E-0C89-64BDF5995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C2C950-C347-F14B-C5BA-079DA0143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7AE529-3849-5E91-AB37-D4CCAAA9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469C24-D740-DB10-FD5D-8AEE451E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AACE5D-BBD6-4E56-EEE1-C65103FE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83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C3BED-6413-DCAB-EEC9-6E61CC13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6C45AD-1559-7B2B-E7EA-58147E87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56C13-4238-80CA-03CB-C573F3FE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F09BB3-A0CB-A3AF-3A1A-DA6C2AB3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56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AAC9B63-76C3-7477-292E-3A8A62C4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68C1B9-3EC0-89E5-D9C4-4C7671C2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A91ED8-019E-E2D6-5A04-1488B600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0CA81-DC8B-55BA-5191-E4FB6E7C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7388BA-06CE-2575-C883-406FB219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0211E7-B430-DE34-9CDC-350A2B0E7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65EAF9-F380-8006-0B59-1BFBF433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BC1CD8-39F8-7C79-4B5C-48A701CE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5D1945-461B-7067-7A1B-665A61AD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72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2B601-509C-B066-5A85-582B22DA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833479-5449-C830-75E4-6CC53A61C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C61A29-13DE-9422-6FFB-1047A3A83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6E535-5B33-BAF1-708D-E5595333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199555-F542-C7E7-0E83-1EA7FFD0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F2D45-AFE9-D6DF-C241-AAF2A8F5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2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0D5A2E-84EF-E2E7-5CE7-7F0C8562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2D01B8-472B-045B-8321-8F363D525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ED5B3B-2C28-2041-CC5D-83A47B8EC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770E15-7DF8-4279-BD75-B8151A877F18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DE464-610E-3A21-3CD4-DCE492ED7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F97364-F371-816A-73A2-7C34B089E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240735-0E0B-4D6F-8D83-C3FFDAF3C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0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1D84C3F-1B72-31C9-0D46-429E0D3EA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76992"/>
              </p:ext>
            </p:extLst>
          </p:nvPr>
        </p:nvGraphicFramePr>
        <p:xfrm>
          <a:off x="1199456" y="2564904"/>
          <a:ext cx="9515325" cy="3626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13">
                  <a:extLst>
                    <a:ext uri="{9D8B030D-6E8A-4147-A177-3AD203B41FA5}">
                      <a16:colId xmlns:a16="http://schemas.microsoft.com/office/drawing/2014/main" val="2363102826"/>
                    </a:ext>
                  </a:extLst>
                </a:gridCol>
                <a:gridCol w="3849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113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該当状況</a:t>
                      </a:r>
                    </a:p>
                  </a:txBody>
                  <a:tcPr marL="91452" marR="91452" marT="45701" marB="457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該当する企業名（団体名）等</a:t>
                      </a:r>
                    </a:p>
                  </a:txBody>
                  <a:tcPr marL="91452" marR="91452" marT="45701" marB="457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06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①企業等の職員・役員・顧問職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3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万円以上の企業等からの報酬・特許使用料等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06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③年間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万円以上の株式等配当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0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④年間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万円以上の講演料等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06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⑤年間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万円以上の原稿料等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06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⑥年間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万円以上の受託研究費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治験）寄付金等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⑦年間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万円以上の専門的証言・助言等の報酬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0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⑧年間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万円以上の贈答品等</a:t>
                      </a: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91452" marR="91452" marT="45701" marB="4570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8748C2AC-7DA0-CB64-2DE6-EA579B205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2754" y="6309320"/>
            <a:ext cx="8713787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＊上記の金額や株の記載については，すべて１つの企業・団体からのものである。</a:t>
            </a:r>
            <a:endParaRPr lang="en-US" altLang="ja-JP" sz="10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4A20E118-05A9-2EA5-8BEE-4E952097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08" y="1578616"/>
            <a:ext cx="8588173" cy="7254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+mj-lt"/>
                <a:ea typeface="+mj-ea"/>
                <a:cs typeface="平成角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  <a:cs typeface="平成角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  <a:cs typeface="平成角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  <a:cs typeface="平成角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  <a:cs typeface="平成角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平成角ゴシック" charset="-128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800" kern="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演題：</a:t>
            </a:r>
            <a:endParaRPr lang="en-US" altLang="ja-JP" sz="1800" kern="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kern="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発表者</a:t>
            </a:r>
            <a:r>
              <a:rPr lang="ja-JP" altLang="en-US" sz="1800" ker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氏名：　　　　　　　　　　　　</a:t>
            </a:r>
            <a:r>
              <a:rPr lang="ja-JP" altLang="en-US" sz="1800" kern="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所属：　　　　　　　　　　　　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5F3C5E-0CD2-8E0A-224C-F57851BE91EC}"/>
              </a:ext>
            </a:extLst>
          </p:cNvPr>
          <p:cNvSpPr txBox="1"/>
          <p:nvPr/>
        </p:nvSpPr>
        <p:spPr>
          <a:xfrm>
            <a:off x="4007768" y="486819"/>
            <a:ext cx="41980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利益相反開示</a:t>
            </a:r>
            <a:endParaRPr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5" name="図 14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203B101-9055-DCE6-357C-90B6E454C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478039"/>
            <a:ext cx="3150449" cy="81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5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横山　淳美</dc:creator>
  <cp:lastModifiedBy>横山　淳美</cp:lastModifiedBy>
  <cp:revision>4</cp:revision>
  <dcterms:created xsi:type="dcterms:W3CDTF">2025-03-21T00:26:09Z</dcterms:created>
  <dcterms:modified xsi:type="dcterms:W3CDTF">2025-03-21T22:59:57Z</dcterms:modified>
</cp:coreProperties>
</file>