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8" autoAdjust="0"/>
    <p:restoredTop sz="94660"/>
  </p:normalViewPr>
  <p:slideViewPr>
    <p:cSldViewPr showGuides="1">
      <p:cViewPr varScale="1">
        <p:scale>
          <a:sx n="75" d="100"/>
          <a:sy n="75" d="100"/>
        </p:scale>
        <p:origin x="72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A72FF5-F960-947A-9430-A573EC24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ED4C9D-A251-3453-8632-ABEBD3B6D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D8F0E7-A347-8437-C5E2-03EDA5FE4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4F3477-40FC-F7DD-2594-84EA7A9F5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8EE94C-0495-6A90-6CEE-19C5AC77A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70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D14607-9C9C-8941-1297-ED4A2D35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6281F4B-AE66-C434-AF8E-D4623A59D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126701-E274-7EA5-F4E1-DBA67A74E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BA1A8D-534D-FEB5-C36C-8BB6B4FF2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D513B3-0A40-B14B-99CA-41794699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06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036029B-73C8-952D-6A48-A17A776092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73AE3F-C538-EF9B-E811-31BC3A91C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29BF90-4B96-ED1A-82D0-C2D36C23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F86FEA-4E6A-26D4-234B-DE16A894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707FC8-1974-D38A-A141-4345658C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58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D1E7E-3E02-A8FA-1481-2060118BF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8AF992-4BC7-929A-E7A5-E7A792601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C1ADA7-346B-BA6E-8CB4-F14749DA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A62869-D45C-B08A-661C-780125C14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40CF57-008C-9310-7AF7-A15CF58B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62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50D8EB-A6D6-CDB4-A15A-B2882BF9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C7776-18D8-5326-EA1F-963C33092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574D0C-1172-86D6-A9B6-43CDF3A5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27FC60-90D5-738E-D0B1-212FFE4C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554CD3-70AF-E089-EF04-135366B63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36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4A01B3-24E7-04B2-FA8A-6AD342821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D69E71-5259-A135-2B0B-FC4422380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F482BA-F809-DCC5-20E2-8297B8903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18D565-D98C-15AB-33FC-A4613F43B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8AE070-0DAD-C0FE-C155-103F80128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7DEA43-9F3F-610C-5EF3-86930C19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29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920AA-6289-E5F9-AE17-93C926001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28CC24-5861-3113-5C7F-A99B5E411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0F1F6D-F015-4AEB-61DD-2F815FBBE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1433FD5-B030-0BEC-E8DE-11307F7A87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FAB3501-F8ED-1AAF-ED5A-F4538F519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B32156E-E21C-755A-E6C3-52399F35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88FA141-7877-E8F2-11C3-9563ADC6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D4506CC-E50B-CFF2-3876-9B30264C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4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8F88E0-766A-AC93-FD51-5EFB53631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FDC3E11-401F-80E3-3801-1CA228F9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E6CD79-AF87-C63F-AE0A-19300B6E7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BFD5CA0-953C-DA4C-4C00-B65AD67D7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17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CE953CE-C886-8E25-1FC5-B8535477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B0A8D9F-3439-EE4C-F205-40C933EC3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868C59-1BBD-8666-BE78-7E65672B7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11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1C419-52FD-D0B7-667D-5253F01C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B2FCF0-AEDF-5A82-E1BE-03BE3C985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B484FC-8171-3536-43C3-A08739767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EC545D-1C4F-D314-9E50-604397F7E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C3E12A-DD0D-0F5E-8954-5C747B3B1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EFE9C7-58AC-B8FD-DB7E-8E124ED50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71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74F025-6C4D-D74E-7B07-91D50FD2A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8E794C6-B828-0496-BA50-83F8389E2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B48728-B701-596C-B02A-9A6C0231B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28E8F9-2423-FBA6-55AB-0465DF1D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E11291-A4A3-F6BC-D9BF-9BECBE431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E4D3B8-4930-BE89-439A-63300CF3B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07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36C7751-C6BF-6032-ED88-F1426F165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2CD590-4C5F-FD6A-8E30-899AA8B2C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0282AE-62EC-96B4-7B6F-CA0EDD862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6D3ED1-E94B-44A5-AA9E-26FB333D6BA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80F083-EC40-3943-BCFE-CD2821A23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99BADE-4026-DD6D-D369-50D150677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B7750B-4218-4C1A-8261-88260C0367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67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4FA72A-71EE-72D2-15E9-3F9A0A198BEC}"/>
              </a:ext>
            </a:extLst>
          </p:cNvPr>
          <p:cNvSpPr txBox="1"/>
          <p:nvPr/>
        </p:nvSpPr>
        <p:spPr>
          <a:xfrm>
            <a:off x="983432" y="5520463"/>
            <a:ext cx="109452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演題発表に関連し、開示すべき</a:t>
            </a:r>
            <a:r>
              <a:rPr lang="en-US" altLang="ja-JP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COI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関係にある企業・組織及び団体等はありません。　　　　　　　　　　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4B2D50-55E9-45B9-88E9-733154CAE3F2}"/>
              </a:ext>
            </a:extLst>
          </p:cNvPr>
          <p:cNvSpPr txBox="1"/>
          <p:nvPr/>
        </p:nvSpPr>
        <p:spPr>
          <a:xfrm>
            <a:off x="2855640" y="2060848"/>
            <a:ext cx="6094324" cy="22819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  <a:defRPr/>
            </a:pPr>
            <a:r>
              <a:rPr lang="ja-JP" altLang="en-US" sz="2000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演題：　</a:t>
            </a:r>
            <a:endParaRPr lang="en-US" altLang="ja-JP" sz="2000" kern="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250000"/>
              </a:lnSpc>
              <a:defRPr/>
            </a:pPr>
            <a:r>
              <a:rPr lang="ja-JP" altLang="en-US" sz="2000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発表者氏名：</a:t>
            </a:r>
            <a:br>
              <a:rPr lang="en-US" altLang="ja-JP" sz="2000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2000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所属名：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DC29B4-6AD6-B267-9162-CB6C9EDAF9E2}"/>
              </a:ext>
            </a:extLst>
          </p:cNvPr>
          <p:cNvSpPr txBox="1"/>
          <p:nvPr/>
        </p:nvSpPr>
        <p:spPr>
          <a:xfrm>
            <a:off x="4007768" y="486819"/>
            <a:ext cx="41980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利益相反開示</a:t>
            </a:r>
            <a:endParaRPr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" name="図 9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4FDA9EE-DA6B-EB09-6584-49F96EFE9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478039"/>
            <a:ext cx="3150449" cy="81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963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横山　淳美</dc:creator>
  <cp:lastModifiedBy>横山　淳美</cp:lastModifiedBy>
  <cp:revision>3</cp:revision>
  <dcterms:created xsi:type="dcterms:W3CDTF">2025-03-21T00:27:37Z</dcterms:created>
  <dcterms:modified xsi:type="dcterms:W3CDTF">2025-03-21T22:59:44Z</dcterms:modified>
</cp:coreProperties>
</file>